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7T04:37:46.08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1180 24575,'0'119'0,"-2"40"0,25 204 0,-22-358 0,-1 1 0,2 0 0,-1 0 0,1 0 0,0 0 0,0-1 0,0 1 0,1-1 0,0 0 0,5 8 0,-7-12 0,0 0 0,0 0 0,0 0 0,0 0 0,0 0 0,0-1 0,0 1 0,0 0 0,0-1 0,1 1 0,-1-1 0,0 1 0,1-1 0,-1 1 0,0-1 0,1 0 0,-1 0 0,0 0 0,3 0 0,-1 0 0,-1-1 0,1 0 0,0 0 0,-1 0 0,1 0 0,-1 0 0,1 0 0,-1-1 0,0 1 0,0-1 0,1 1 0,-1-1 0,2-3 0,17-18 0,-1-1 0,-2-1 0,0 0 0,17-36 0,-16 28 0,1 1 0,33-41 0,-7 22 0,-5 6 0,-1-2 0,54-85 0,158-303 0,-215 366 0,41-102 0,-52 109 0,2 0 0,49-77 0,-61 114 0,0 1 0,1 1 0,2 1 0,0 0 0,1 2 0,2 0 0,0 1 0,0 2 0,48-29 0,-67 45-28,12-7 79,1-1-1,24-18 1,-36 24-151,-1 0 1,1-1 0,-1 1 0,1-1-1,-1 0 1,0 0 0,0 0 0,-1 0-1,1-1 1,-1 1 0,0-1 0,0 1-1,-1-1 1,2-7 0,0-8-6727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18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35056"/>
              </p:ext>
            </p:extLst>
          </p:nvPr>
        </p:nvGraphicFramePr>
        <p:xfrm>
          <a:off x="696290" y="1277379"/>
          <a:ext cx="11092939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193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2548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11331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دواسة القدم للبدا في خياطة القماش والتحكم بسرعة ماكينة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يقوم بالضغط على الدواسة (القدم )والتحكم بسرعة الماكينة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330975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المناسبة لدواسة القدم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2" name="صورة 31">
            <a:extLst>
              <a:ext uri="{FF2B5EF4-FFF2-40B4-BE49-F238E27FC236}">
                <a16:creationId xmlns:a16="http://schemas.microsoft.com/office/drawing/2014/main" id="{F4A99110-0F9B-2629-CAEF-E976563D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90" y="3573276"/>
            <a:ext cx="2171700" cy="2105025"/>
          </a:xfrm>
          <a:prstGeom prst="rect">
            <a:avLst/>
          </a:prstGeom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546E2EE4-8AB2-8426-1913-D1ACF2ECB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259" y="3172708"/>
            <a:ext cx="2024529" cy="284709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90E2452-53F6-D715-A70F-9B76FACD5C80}"/>
                  </a:ext>
                </a:extLst>
              </p14:cNvPr>
              <p14:cNvContentPartPr/>
              <p14:nvPr/>
            </p14:nvContentPartPr>
            <p14:xfrm>
              <a:off x="8255663" y="4346145"/>
              <a:ext cx="502560" cy="684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90E2452-53F6-D715-A70F-9B76FACD5C8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49543" y="4340025"/>
                <a:ext cx="514800" cy="69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58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AMNA OBAID SHAHDAD AL NEYADI</cp:lastModifiedBy>
  <cp:revision>21</cp:revision>
  <dcterms:created xsi:type="dcterms:W3CDTF">2024-07-04T06:51:15Z</dcterms:created>
  <dcterms:modified xsi:type="dcterms:W3CDTF">2024-10-17T04:38:52Z</dcterms:modified>
</cp:coreProperties>
</file>